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5"/>
  </p:notesMasterIdLst>
  <p:handoutMasterIdLst>
    <p:handoutMasterId r:id="rId16"/>
  </p:handoutMasterIdLst>
  <p:sldIdLst>
    <p:sldId id="302" r:id="rId2"/>
    <p:sldId id="303" r:id="rId3"/>
    <p:sldId id="292" r:id="rId4"/>
    <p:sldId id="304" r:id="rId5"/>
    <p:sldId id="294" r:id="rId6"/>
    <p:sldId id="295" r:id="rId7"/>
    <p:sldId id="296" r:id="rId8"/>
    <p:sldId id="297" r:id="rId9"/>
    <p:sldId id="298" r:id="rId10"/>
    <p:sldId id="301" r:id="rId11"/>
    <p:sldId id="300" r:id="rId12"/>
    <p:sldId id="286" r:id="rId13"/>
    <p:sldId id="290" r:id="rId14"/>
  </p:sldIdLst>
  <p:sldSz cx="9144000" cy="6858000" type="screen4x3"/>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7B1"/>
    <a:srgbClr val="828383"/>
    <a:srgbClr val="005BBB"/>
    <a:srgbClr val="666666"/>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96"/>
    <p:restoredTop sz="95872"/>
  </p:normalViewPr>
  <p:slideViewPr>
    <p:cSldViewPr snapToGrid="0" snapToObjects="1">
      <p:cViewPr>
        <p:scale>
          <a:sx n="129" d="100"/>
          <a:sy n="129" d="100"/>
        </p:scale>
        <p:origin x="488" y="96"/>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r>
              <a:rPr lang="en-US" sz="2400" b="0" dirty="0" smtClean="0">
                <a:solidFill>
                  <a:schemeClr val="tx1"/>
                </a:solidFill>
                <a:latin typeface="Arial" charset="0"/>
                <a:ea typeface="Arial" charset="0"/>
                <a:cs typeface="Arial" charset="0"/>
              </a:rPr>
              <a:t>Data</a:t>
            </a:r>
            <a:r>
              <a:rPr lang="en-US" sz="2400" b="0" baseline="0" dirty="0" smtClean="0">
                <a:solidFill>
                  <a:schemeClr val="tx1"/>
                </a:solidFill>
                <a:latin typeface="Arial" charset="0"/>
                <a:ea typeface="Arial" charset="0"/>
                <a:cs typeface="Arial" charset="0"/>
              </a:rPr>
              <a:t> Analysis</a:t>
            </a:r>
            <a:endParaRPr lang="en-US" sz="2400" b="0" dirty="0">
              <a:solidFill>
                <a:schemeClr val="tx1"/>
              </a:solidFill>
              <a:latin typeface="Arial" charset="0"/>
              <a:ea typeface="Arial" charset="0"/>
              <a:cs typeface="Arial" charset="0"/>
            </a:endParaRPr>
          </a:p>
        </c:rich>
      </c:tx>
      <c:layout>
        <c:manualLayout>
          <c:xMode val="edge"/>
          <c:yMode val="edge"/>
          <c:x val="0.385308151093439"/>
          <c:y val="0.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endParaRPr lang="en-US"/>
        </a:p>
      </c:txPr>
    </c:title>
    <c:autoTitleDeleted val="0"/>
    <c:plotArea>
      <c:layout>
        <c:manualLayout>
          <c:layoutTarget val="inner"/>
          <c:xMode val="edge"/>
          <c:yMode val="edge"/>
          <c:x val="0.0694865452951582"/>
          <c:y val="0.18978671073609"/>
          <c:w val="0.904668524287347"/>
          <c:h val="0.617691604255488"/>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c:v>
                </c:pt>
                <c:pt idx="1">
                  <c:v>category </c:v>
                </c:pt>
                <c:pt idx="2">
                  <c:v>category </c:v>
                </c:pt>
                <c:pt idx="3">
                  <c:v>category </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c:v>
                </c:pt>
                <c:pt idx="1">
                  <c:v>category </c:v>
                </c:pt>
                <c:pt idx="2">
                  <c:v>category </c:v>
                </c:pt>
                <c:pt idx="3">
                  <c:v>category </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rgbClr val="00C7B1"/>
            </a:solidFill>
            <a:ln>
              <a:noFill/>
            </a:ln>
            <a:effectLst/>
          </c:spPr>
          <c:invertIfNegative val="0"/>
          <c:cat>
            <c:strRef>
              <c:f>Sheet1!$A$2:$A$5</c:f>
              <c:strCache>
                <c:ptCount val="4"/>
                <c:pt idx="0">
                  <c:v>category </c:v>
                </c:pt>
                <c:pt idx="1">
                  <c:v>category </c:v>
                </c:pt>
                <c:pt idx="2">
                  <c:v>category </c:v>
                </c:pt>
                <c:pt idx="3">
                  <c:v>category </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219"/>
        <c:overlap val="-27"/>
        <c:axId val="-474313376"/>
        <c:axId val="-474308624"/>
      </c:barChart>
      <c:catAx>
        <c:axId val="-474313376"/>
        <c:scaling>
          <c:orientation val="minMax"/>
        </c:scaling>
        <c:delete val="0"/>
        <c:axPos val="b"/>
        <c:numFmt formatCode="General" sourceLinked="1"/>
        <c:majorTickMark val="none"/>
        <c:minorTickMark val="none"/>
        <c:tickLblPos val="nextTo"/>
        <c:spPr>
          <a:noFill/>
          <a:ln w="4127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Arial" charset="0"/>
                <a:ea typeface="Arial" charset="0"/>
                <a:cs typeface="Arial" charset="0"/>
              </a:defRPr>
            </a:pPr>
            <a:endParaRPr lang="en-US"/>
          </a:p>
        </c:txPr>
        <c:crossAx val="-474308624"/>
        <c:crosses val="autoZero"/>
        <c:auto val="1"/>
        <c:lblAlgn val="ctr"/>
        <c:lblOffset val="100"/>
        <c:noMultiLvlLbl val="0"/>
      </c:catAx>
      <c:valAx>
        <c:axId val="-474308624"/>
        <c:scaling>
          <c:orientation val="minMax"/>
        </c:scaling>
        <c:delete val="0"/>
        <c:axPos val="l"/>
        <c:majorGridlines>
          <c:spPr>
            <a:ln w="9525" cap="flat" cmpd="sng" algn="ctr">
              <a:solidFill>
                <a:schemeClr val="tx1">
                  <a:lumMod val="15000"/>
                  <a:lumOff val="85000"/>
                </a:schemeClr>
              </a:solidFill>
              <a:prstDash val="dash"/>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charset="0"/>
                <a:ea typeface="Arial" charset="0"/>
                <a:cs typeface="Arial" charset="0"/>
              </a:defRPr>
            </a:pPr>
            <a:endParaRPr lang="en-US"/>
          </a:p>
        </c:txPr>
        <c:crossAx val="-474313376"/>
        <c:crosses val="autoZero"/>
        <c:crossBetween val="between"/>
      </c:valAx>
      <c:spPr>
        <a:noFill/>
        <a:ln>
          <a:noFill/>
        </a:ln>
        <a:effectLst/>
      </c:spPr>
    </c:plotArea>
    <c:legend>
      <c:legendPos val="b"/>
      <c:layout>
        <c:manualLayout>
          <c:xMode val="edge"/>
          <c:yMode val="edge"/>
          <c:x val="0.210186910035848"/>
          <c:y val="0.93190648234362"/>
          <c:w val="0.606240040074514"/>
          <c:h val="0.067945372505546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11/1/16</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11/1/16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1</a:t>
            </a:fld>
            <a:endParaRPr lang="en-US" dirty="0"/>
          </a:p>
        </p:txBody>
      </p:sp>
    </p:spTree>
    <p:extLst>
      <p:ext uri="{BB962C8B-B14F-4D97-AF65-F5344CB8AC3E}">
        <p14:creationId xmlns:p14="http://schemas.microsoft.com/office/powerpoint/2010/main" val="209653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5</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7"/>
            <a:ext cx="9141713" cy="6856284"/>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tx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778" y="6046267"/>
            <a:ext cx="4246291" cy="314919"/>
          </a:xfrm>
          <a:prstGeom prst="rect">
            <a:avLst/>
          </a:prstGeom>
        </p:spPr>
      </p:pic>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rgbClr val="005BBB"/>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8115210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8"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
        <p:nvSpPr>
          <p:cNvPr id="6" name="Picture Placeholder 2"/>
          <p:cNvSpPr>
            <a:spLocks noGrp="1" noChangeAspect="1"/>
          </p:cNvSpPr>
          <p:nvPr>
            <p:ph type="pic" idx="13"/>
          </p:nvPr>
        </p:nvSpPr>
        <p:spPr>
          <a:xfrm>
            <a:off x="3823924" y="1049311"/>
            <a:ext cx="5320076" cy="5811864"/>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174804058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0"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8"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
        <p:nvSpPr>
          <p:cNvPr id="12" name="Picture Placeholder 2"/>
          <p:cNvSpPr>
            <a:spLocks noGrp="1" noChangeAspect="1"/>
          </p:cNvSpPr>
          <p:nvPr>
            <p:ph type="pic" idx="13"/>
          </p:nvPr>
        </p:nvSpPr>
        <p:spPr>
          <a:xfrm>
            <a:off x="3835974" y="1049311"/>
            <a:ext cx="5308027" cy="2950086"/>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13" name="Picture Placeholder 2"/>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14" name="Picture Placeholder 2"/>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178727159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4" name="Picture Placeholder 2"/>
          <p:cNvSpPr>
            <a:spLocks noGrp="1" noChangeAspect="1"/>
          </p:cNvSpPr>
          <p:nvPr>
            <p:ph type="pic" idx="13"/>
          </p:nvPr>
        </p:nvSpPr>
        <p:spPr>
          <a:xfrm>
            <a:off x="0" y="1049311"/>
            <a:ext cx="9144000" cy="5811864"/>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78451944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3824240" y="1320800"/>
            <a:ext cx="4791075"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aseline="0">
                <a:solidFill>
                  <a:schemeClr val="bg1"/>
                </a:solidFill>
                <a:latin typeface="Arial" charset="0"/>
                <a:ea typeface="Arial" charset="0"/>
                <a:cs typeface="Arial" charset="0"/>
              </a:defRPr>
            </a:lvl1pPr>
          </a:lstStyle>
          <a:p>
            <a:endParaRPr lang="en-US" dirty="0" smtClean="0"/>
          </a:p>
          <a:p>
            <a:r>
              <a:rPr lang="en-US" dirty="0" smtClean="0"/>
              <a:t>Drag chart to placeholder or click icon to add chart</a:t>
            </a:r>
          </a:p>
          <a:p>
            <a:endParaRPr lang="en-US" dirty="0"/>
          </a:p>
        </p:txBody>
      </p:sp>
      <p:sp>
        <p:nvSpPr>
          <p:cNvPr id="9"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425196" y="1316736"/>
            <a:ext cx="3398729" cy="868430"/>
          </a:xfrm>
          <a:prstGeom prst="rect">
            <a:avLst/>
          </a:prstGeom>
        </p:spPr>
        <p:txBody>
          <a:bodyPr vert="horz" lIns="91440" tIns="45720" rIns="91440" bIns="45720" rtlCol="0" anchor="b">
            <a:normAutofit/>
          </a:bodyPr>
          <a:lstStyle/>
          <a:p>
            <a:r>
              <a:rPr lang="en-US" dirty="0" smtClean="0"/>
              <a:t>Click to </a:t>
            </a:r>
            <a:r>
              <a:rPr lang="en-US" smtClean="0"/>
              <a:t>edit title</a:t>
            </a:r>
            <a:endParaRPr lang="en-US" dirty="0"/>
          </a:p>
        </p:txBody>
      </p:sp>
    </p:spTree>
    <p:extLst>
      <p:ext uri="{BB962C8B-B14F-4D97-AF65-F5344CB8AC3E}">
        <p14:creationId xmlns:p14="http://schemas.microsoft.com/office/powerpoint/2010/main" val="4874895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8"/>
            <a:ext cx="9141714" cy="6856285"/>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bg1"/>
                </a:solidFill>
                <a:latin typeface="+mj-lt"/>
                <a:ea typeface="Georgia" charset="0"/>
                <a:cs typeface="Georgia" charset="0"/>
              </a:defRPr>
            </a:lvl1pPr>
          </a:lstStyle>
          <a:p>
            <a:pPr lvl="0"/>
            <a:r>
              <a:rPr lang="en-US" dirty="0" smtClean="0"/>
              <a:t>Sub-topic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777" y="6046265"/>
            <a:ext cx="4148561" cy="307671"/>
          </a:xfrm>
          <a:prstGeom prst="rect">
            <a:avLst/>
          </a:prstGeom>
        </p:spPr>
      </p:pic>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505879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58"/>
            <a:ext cx="9141713" cy="6856284"/>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rgbClr val="005BBB"/>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tx1"/>
                </a:solidFill>
                <a:latin typeface="+mj-lt"/>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Section title</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4325" y="350411"/>
            <a:ext cx="3528470" cy="261683"/>
          </a:xfrm>
          <a:prstGeom prst="rect">
            <a:avLst/>
          </a:prstGeom>
        </p:spPr>
      </p:pic>
    </p:spTree>
    <p:extLst>
      <p:ext uri="{BB962C8B-B14F-4D97-AF65-F5344CB8AC3E}">
        <p14:creationId xmlns:p14="http://schemas.microsoft.com/office/powerpoint/2010/main" val="75046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57"/>
            <a:ext cx="9141713" cy="6856284"/>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bg1"/>
                </a:solidFill>
                <a:latin typeface="+mj-lt"/>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Section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4331" y="347472"/>
            <a:ext cx="3437473" cy="254935"/>
          </a:xfrm>
          <a:prstGeom prst="rect">
            <a:avLst/>
          </a:prstGeom>
        </p:spPr>
      </p:pic>
    </p:spTree>
    <p:extLst>
      <p:ext uri="{BB962C8B-B14F-4D97-AF65-F5344CB8AC3E}">
        <p14:creationId xmlns:p14="http://schemas.microsoft.com/office/powerpoint/2010/main" val="851996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4174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27101" y="2189264"/>
            <a:ext cx="4802124" cy="3790483"/>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5"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3668979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425196"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p>
        </p:txBody>
      </p:sp>
      <p:sp>
        <p:nvSpPr>
          <p:cNvPr id="13" name="Text Placeholder 2"/>
          <p:cNvSpPr>
            <a:spLocks noGrp="1"/>
          </p:cNvSpPr>
          <p:nvPr>
            <p:ph type="body" idx="11" hasCustomPrompt="1"/>
          </p:nvPr>
        </p:nvSpPr>
        <p:spPr>
          <a:xfrm>
            <a:off x="3771900"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p>
        </p:txBody>
      </p:sp>
      <p:sp>
        <p:nvSpPr>
          <p:cNvPr id="6"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618556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425196" y="2185417"/>
            <a:ext cx="6418318" cy="3732425"/>
          </a:xfrm>
          <a:prstGeom prst="rect">
            <a:avLst/>
          </a:prstGeom>
        </p:spPr>
        <p:txBody>
          <a:bodyPr lIns="182880" rIns="182880">
            <a:noAutofit/>
          </a:bodyPr>
          <a:lstStyle>
            <a:lvl1pPr marL="342900" marR="0" indent="-304800" algn="l" defTabSz="685800" rtl="0" eaLnBrk="1" fontAlgn="auto" latinLnBrk="0" hangingPunct="1">
              <a:lnSpc>
                <a:spcPts val="1950"/>
              </a:lnSpc>
              <a:spcBef>
                <a:spcPts val="750"/>
              </a:spcBef>
              <a:spcAft>
                <a:spcPts val="0"/>
              </a:spcAft>
              <a:buClr>
                <a:srgbClr val="005BBB"/>
              </a:buClr>
              <a:buSzPct val="109000"/>
              <a:buFont typeface="Arial" charset="0"/>
              <a:buChar char="•"/>
              <a:tabLst/>
              <a:defRPr sz="150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p>
          <a:p>
            <a:r>
              <a:rPr lang="en-US" dirty="0" smtClean="0"/>
              <a:t>Justo et neque odio facilisis turpis </a:t>
            </a:r>
            <a:r>
              <a:rPr lang="en-US" dirty="0" err="1" smtClean="0"/>
              <a:t>sodales</a:t>
            </a:r>
            <a:r>
              <a:rPr lang="en-US" dirty="0" smtClean="0"/>
              <a:t> placerat.</a:t>
            </a:r>
          </a:p>
        </p:txBody>
      </p:sp>
      <p:sp>
        <p:nvSpPr>
          <p:cNvPr id="6"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baseline="0"/>
            </a:lvl1pPr>
          </a:lstStyle>
          <a:p>
            <a:r>
              <a:rPr lang="en-US" dirty="0" smtClean="0"/>
              <a:t>Click to edit title</a:t>
            </a:r>
            <a:endParaRPr lang="en-US" dirty="0"/>
          </a:p>
        </p:txBody>
      </p:sp>
    </p:spTree>
    <p:extLst>
      <p:ext uri="{BB962C8B-B14F-4D97-AF65-F5344CB8AC3E}">
        <p14:creationId xmlns:p14="http://schemas.microsoft.com/office/powerpoint/2010/main" val="307407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425197" y="2185416"/>
            <a:ext cx="7259240" cy="3848100"/>
          </a:xfrm>
          <a:prstGeom prst="rect">
            <a:avLst/>
          </a:prstGeom>
        </p:spPr>
        <p:txBody>
          <a:bodyPr/>
          <a:lstStyle>
            <a:lvl1pPr marL="0" indent="0">
              <a:lnSpc>
                <a:spcPts val="1725"/>
              </a:lnSpc>
              <a:buClr>
                <a:srgbClr val="005BBB"/>
              </a:buClr>
              <a:buFontTx/>
              <a:buNone/>
              <a:defRPr sz="1275" b="1">
                <a:solidFill>
                  <a:srgbClr val="005BBB"/>
                </a:solidFill>
                <a:latin typeface="Arial" charset="0"/>
                <a:ea typeface="Arial" charset="0"/>
                <a:cs typeface="Arial" charset="0"/>
              </a:defRPr>
            </a:lvl1pPr>
            <a:lvl2pPr marL="552450" indent="-209550">
              <a:lnSpc>
                <a:spcPts val="1725"/>
              </a:lnSpc>
              <a:buClr>
                <a:srgbClr val="005BBB"/>
              </a:buClr>
              <a:buFont typeface="Arial" charset="0"/>
              <a:buChar char="•"/>
              <a:tabLst/>
              <a:defRPr sz="1500">
                <a:solidFill>
                  <a:schemeClr val="tx1"/>
                </a:solidFill>
                <a:latin typeface="Arial" charset="0"/>
                <a:ea typeface="Arial" charset="0"/>
                <a:cs typeface="Arial" charset="0"/>
              </a:defRPr>
            </a:lvl2pPr>
            <a:lvl3pPr marL="857250" marR="0" indent="-171450" algn="l" defTabSz="685800" rtl="0" eaLnBrk="1" fontAlgn="auto" latinLnBrk="0" hangingPunct="1">
              <a:lnSpc>
                <a:spcPts val="1725"/>
              </a:lnSpc>
              <a:spcBef>
                <a:spcPts val="375"/>
              </a:spcBef>
              <a:spcAft>
                <a:spcPts val="0"/>
              </a:spcAft>
              <a:buClr>
                <a:srgbClr val="005BBB"/>
              </a:buClr>
              <a:buSzTx/>
              <a:buFont typeface="LucidaGrande" charset="0"/>
              <a:buChar char="-"/>
              <a:tabLst>
                <a:tab pos="857250" algn="l"/>
              </a:tabLst>
              <a:defRPr sz="15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smtClean="0"/>
              <a:t>CLICK TO EDIT MASTER TEXT STYLES</a:t>
            </a:r>
          </a:p>
          <a:p>
            <a:pPr lvl="1"/>
            <a:r>
              <a:rPr lang="en-US" dirty="0" smtClean="0"/>
              <a:t>Second level text</a:t>
            </a:r>
          </a:p>
          <a:p>
            <a:pPr lvl="2"/>
            <a:r>
              <a:rPr lang="en-US" dirty="0" smtClean="0"/>
              <a:t>Third level</a:t>
            </a:r>
          </a:p>
          <a:p>
            <a:pPr lvl="1"/>
            <a:r>
              <a:rPr lang="en-US" dirty="0" smtClean="0"/>
              <a:t>Second level text</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smtClean="0"/>
              <a:t>Third level</a:t>
            </a:r>
          </a:p>
          <a:p>
            <a:pPr lvl="0"/>
            <a:r>
              <a:rPr lang="en-US" dirty="0" smtClean="0"/>
              <a:t>CLICK TO EDIT MASTER TEXT STYLES</a:t>
            </a:r>
          </a:p>
          <a:p>
            <a:pPr lvl="1"/>
            <a:r>
              <a:rPr lang="en-US" dirty="0" smtClean="0"/>
              <a:t>Second level text </a:t>
            </a:r>
          </a:p>
          <a:p>
            <a:pPr lvl="2"/>
            <a:r>
              <a:rPr lang="en-US" dirty="0" smtClean="0"/>
              <a:t>Third level</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smtClean="0"/>
              <a:t>Third level</a:t>
            </a:r>
          </a:p>
        </p:txBody>
      </p:sp>
      <p:sp>
        <p:nvSpPr>
          <p:cNvPr id="5" name="Title Placeholder 12"/>
          <p:cNvSpPr>
            <a:spLocks noGrp="1"/>
          </p:cNvSpPr>
          <p:nvPr>
            <p:ph type="title" hasCustomPrompt="1"/>
          </p:nvPr>
        </p:nvSpPr>
        <p:spPr>
          <a:xfrm>
            <a:off x="425196" y="1316736"/>
            <a:ext cx="7886700" cy="868430"/>
          </a:xfrm>
          <a:prstGeom prst="rect">
            <a:avLst/>
          </a:prstGeom>
        </p:spPr>
        <p:txBody>
          <a:bodyPr vert="horz" lIns="91440" tIns="45720" rIns="91440" bIns="45720" rtlCol="0" anchor="b">
            <a:normAutofit/>
          </a:bodyPr>
          <a:lstStyle>
            <a:lvl1pPr>
              <a:defRPr b="0"/>
            </a:lvl1pPr>
          </a:lstStyle>
          <a:p>
            <a:r>
              <a:rPr lang="en-US" dirty="0" smtClean="0"/>
              <a:t>Click to edit title</a:t>
            </a:r>
            <a:endParaRPr lang="en-US" dirty="0"/>
          </a:p>
        </p:txBody>
      </p:sp>
    </p:spTree>
    <p:extLst>
      <p:ext uri="{BB962C8B-B14F-4D97-AF65-F5344CB8AC3E}">
        <p14:creationId xmlns:p14="http://schemas.microsoft.com/office/powerpoint/2010/main" val="5494120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01479" y="0"/>
            <a:ext cx="87720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1800" dirty="0" smtClean="0">
                <a:latin typeface="Arial" charset="0"/>
              </a:rPr>
              <a:t>‘-</a:t>
            </a:r>
            <a:endParaRPr lang="en-US" sz="1800" dirty="0">
              <a:latin typeface="Arial" charset="0"/>
            </a:endParaRPr>
          </a:p>
        </p:txBody>
      </p:sp>
      <p:sp>
        <p:nvSpPr>
          <p:cNvPr id="8" name="Title 1"/>
          <p:cNvSpPr txBox="1">
            <a:spLocks/>
          </p:cNvSpPr>
          <p:nvPr userDrawn="1"/>
        </p:nvSpPr>
        <p:spPr>
          <a:xfrm>
            <a:off x="1534334" y="1023930"/>
            <a:ext cx="6418317"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3600" dirty="0">
              <a:latin typeface="Georgia" charset="0"/>
              <a:ea typeface="Georgia" charset="0"/>
              <a:cs typeface="Georgia" charset="0"/>
            </a:endParaRPr>
          </a:p>
        </p:txBody>
      </p:sp>
      <p:sp>
        <p:nvSpPr>
          <p:cNvPr id="9" name="Text Placeholder 2"/>
          <p:cNvSpPr txBox="1">
            <a:spLocks/>
          </p:cNvSpPr>
          <p:nvPr userDrawn="1"/>
        </p:nvSpPr>
        <p:spPr>
          <a:xfrm>
            <a:off x="1534334" y="2555889"/>
            <a:ext cx="6418317"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200" dirty="0">
              <a:latin typeface="Arial" charset="0"/>
              <a:ea typeface="Arial" charset="0"/>
              <a:cs typeface="Arial" charset="0"/>
            </a:endParaRPr>
          </a:p>
        </p:txBody>
      </p:sp>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857"/>
            <a:ext cx="9141713" cy="6856284"/>
          </a:xfrm>
          <a:prstGeom prst="rect">
            <a:avLst/>
          </a:prstGeom>
        </p:spPr>
      </p:pic>
      <p:sp>
        <p:nvSpPr>
          <p:cNvPr id="12" name="Text Placeholder 11"/>
          <p:cNvSpPr>
            <a:spLocks noGrp="1"/>
          </p:cNvSpPr>
          <p:nvPr>
            <p:ph type="body" idx="1"/>
          </p:nvPr>
        </p:nvSpPr>
        <p:spPr>
          <a:xfrm>
            <a:off x="425196" y="2320111"/>
            <a:ext cx="7886700" cy="381338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Title Placeholder 12"/>
          <p:cNvSpPr>
            <a:spLocks noGrp="1"/>
          </p:cNvSpPr>
          <p:nvPr>
            <p:ph type="title"/>
          </p:nvPr>
        </p:nvSpPr>
        <p:spPr>
          <a:xfrm>
            <a:off x="425196" y="1316736"/>
            <a:ext cx="7886700" cy="868430"/>
          </a:xfrm>
          <a:prstGeom prst="rect">
            <a:avLst/>
          </a:prstGeom>
        </p:spPr>
        <p:txBody>
          <a:bodyPr vert="horz" lIns="91440" tIns="45720" rIns="91440" bIns="45720" rtlCol="0" anchor="b">
            <a:normAutofit/>
          </a:bodyPr>
          <a:lstStyle/>
          <a:p>
            <a:r>
              <a:rPr lang="en-US" dirty="0" smtClean="0"/>
              <a:t>Click to edit title</a:t>
            </a:r>
            <a:endParaRPr lang="en-US" dirty="0"/>
          </a:p>
        </p:txBody>
      </p:sp>
      <p:sp>
        <p:nvSpPr>
          <p:cNvPr id="11" name="Slide Number Placeholder 6"/>
          <p:cNvSpPr txBox="1">
            <a:spLocks/>
          </p:cNvSpPr>
          <p:nvPr userDrawn="1"/>
        </p:nvSpPr>
        <p:spPr>
          <a:xfrm>
            <a:off x="7546663" y="6240989"/>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solidFill>
                  <a:schemeClr val="tx1"/>
                </a:solidFill>
                <a:latin typeface="Arial" charset="0"/>
                <a:ea typeface="Arial" charset="0"/>
                <a:cs typeface="Arial" charset="0"/>
              </a:rPr>
              <a:pPr/>
              <a:t>‹#›</a:t>
            </a:fld>
            <a:endParaRPr lang="en-US" sz="12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14325" y="350411"/>
            <a:ext cx="3528470" cy="261683"/>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905" r:id="rId5"/>
    <p:sldLayoutId id="2147483895" r:id="rId6"/>
    <p:sldLayoutId id="2147483897" r:id="rId7"/>
    <p:sldLayoutId id="2147483907" r:id="rId8"/>
    <p:sldLayoutId id="2147483898" r:id="rId9"/>
    <p:sldLayoutId id="2147483900" r:id="rId10"/>
    <p:sldLayoutId id="2147483906" r:id="rId11"/>
    <p:sldLayoutId id="2147483902" r:id="rId12"/>
    <p:sldLayoutId id="2147483904" r:id="rId13"/>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2250" b="0" kern="1200">
          <a:solidFill>
            <a:schemeClr val="tx2"/>
          </a:solidFill>
          <a:latin typeface="+mj-lt"/>
          <a:ea typeface="Georgia" charset="0"/>
          <a:cs typeface="Georgia" charset="0"/>
        </a:defRPr>
      </a:lvl1pPr>
    </p:titleStyle>
    <p:body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userDrawn="1">
          <p15:clr>
            <a:srgbClr val="F26B43"/>
          </p15:clr>
        </p15:guide>
        <p15:guide id="2" pos="312" userDrawn="1">
          <p15:clr>
            <a:srgbClr val="F26B43"/>
          </p15:clr>
        </p15:guide>
        <p15:guide id="3" orient="horz" pos="4016" userDrawn="1">
          <p15:clr>
            <a:srgbClr val="F26B43"/>
          </p15:clr>
        </p15:guide>
        <p15:guide id="4" pos="5544" userDrawn="1">
          <p15:clr>
            <a:srgbClr val="F26B43"/>
          </p15:clr>
        </p15:guide>
        <p15:guide id="5" pos="216" userDrawn="1">
          <p15:clr>
            <a:srgbClr val="F26B43"/>
          </p15:clr>
        </p15:guide>
        <p15:guide id="6" pos="3348" userDrawn="1">
          <p15:clr>
            <a:srgbClr val="F26B43"/>
          </p15:clr>
        </p15:guide>
        <p15:guide id="7" pos="3528" userDrawn="1">
          <p15:clr>
            <a:srgbClr val="F26B43"/>
          </p15:clr>
        </p15:guide>
        <p15:guide id="8" pos="3384" userDrawn="1">
          <p15:clr>
            <a:srgbClr val="F26B43"/>
          </p15:clr>
        </p15:guide>
        <p15:guide id="9" orient="horz" pos="1848" userDrawn="1">
          <p15:clr>
            <a:srgbClr val="F26B43"/>
          </p15:clr>
        </p15:guide>
        <p15:guide id="10" orient="horz" pos="1896" userDrawn="1">
          <p15:clr>
            <a:srgbClr val="F26B43"/>
          </p15:clr>
        </p15:guide>
        <p15:guide id="11" orient="horz" pos="2880" userDrawn="1">
          <p15:clr>
            <a:srgbClr val="F26B43"/>
          </p15:clr>
        </p15:guide>
        <p15:guide id="12" orient="horz" pos="28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buffalo.edu/brand/creative/color/color-palet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buffalo.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Sub-topic</a:t>
            </a:r>
            <a:endParaRPr lang="en-US" dirty="0"/>
          </a:p>
        </p:txBody>
      </p:sp>
      <p:sp>
        <p:nvSpPr>
          <p:cNvPr id="3" name="Title 2"/>
          <p:cNvSpPr>
            <a:spLocks noGrp="1"/>
          </p:cNvSpPr>
          <p:nvPr>
            <p:ph type="ctrTitle"/>
          </p:nvPr>
        </p:nvSpPr>
        <p:spPr/>
        <p:txBody>
          <a:bodyPr/>
          <a:lstStyle/>
          <a:p>
            <a:r>
              <a:rPr lang="en-US" dirty="0"/>
              <a:t>Presentation</a:t>
            </a:r>
            <a:br>
              <a:rPr lang="en-US" dirty="0"/>
            </a:br>
            <a:r>
              <a:rPr lang="en-US" dirty="0" smtClean="0"/>
              <a:t>title </a:t>
            </a:r>
            <a:endParaRPr lang="en-US" dirty="0"/>
          </a:p>
        </p:txBody>
      </p:sp>
    </p:spTree>
    <p:extLst>
      <p:ext uri="{BB962C8B-B14F-4D97-AF65-F5344CB8AC3E}">
        <p14:creationId xmlns:p14="http://schemas.microsoft.com/office/powerpoint/2010/main" val="1736673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mtClean="0"/>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p>
          <a:p>
            <a:endParaRPr lang="en-US" dirty="0"/>
          </a:p>
        </p:txBody>
      </p:sp>
      <p:sp>
        <p:nvSpPr>
          <p:cNvPr id="3" name="Title 2"/>
          <p:cNvSpPr>
            <a:spLocks noGrp="1"/>
          </p:cNvSpPr>
          <p:nvPr>
            <p:ph type="title"/>
          </p:nvPr>
        </p:nvSpPr>
        <p:spPr/>
        <p:txBody>
          <a:bodyPr/>
          <a:lstStyle/>
          <a:p>
            <a:r>
              <a:rPr lang="en-US" smtClean="0"/>
              <a:t>Click to edit title</a:t>
            </a:r>
            <a:endParaRPr lang="en-US" dirty="0"/>
          </a:p>
        </p:txBody>
      </p:sp>
      <p:sp>
        <p:nvSpPr>
          <p:cNvPr id="20" name="Picture Placeholder 19"/>
          <p:cNvSpPr>
            <a:spLocks noGrp="1"/>
          </p:cNvSpPr>
          <p:nvPr>
            <p:ph type="pic" idx="13"/>
          </p:nvPr>
        </p:nvSpPr>
        <p:spPr/>
      </p:sp>
      <p:sp>
        <p:nvSpPr>
          <p:cNvPr id="21" name="Picture Placeholder 20"/>
          <p:cNvSpPr>
            <a:spLocks noGrp="1"/>
          </p:cNvSpPr>
          <p:nvPr>
            <p:ph type="pic" idx="14"/>
          </p:nvPr>
        </p:nvSpPr>
        <p:spPr/>
      </p:sp>
      <p:sp>
        <p:nvSpPr>
          <p:cNvPr id="22" name="Picture Placeholder 21"/>
          <p:cNvSpPr>
            <a:spLocks noGrp="1"/>
          </p:cNvSpPr>
          <p:nvPr>
            <p:ph type="pic" idx="15"/>
          </p:nvPr>
        </p:nvSpPr>
        <p:spPr/>
      </p:sp>
      <p:sp>
        <p:nvSpPr>
          <p:cNvPr id="10" name="Freeform 9"/>
          <p:cNvSpPr/>
          <p:nvPr/>
        </p:nvSpPr>
        <p:spPr>
          <a:xfrm>
            <a:off x="2260440" y="5689397"/>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1" name="Freeform 10"/>
          <p:cNvSpPr/>
          <p:nvPr/>
        </p:nvSpPr>
        <p:spPr>
          <a:xfrm rot="10800000">
            <a:off x="3467518" y="5702386"/>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2" name="TextBox 11"/>
          <p:cNvSpPr txBox="1"/>
          <p:nvPr/>
        </p:nvSpPr>
        <p:spPr>
          <a:xfrm>
            <a:off x="2260440" y="5726801"/>
            <a:ext cx="1336621" cy="542456"/>
          </a:xfrm>
          <a:prstGeom prst="rect">
            <a:avLst/>
          </a:prstGeom>
          <a:noFill/>
          <a:ln>
            <a:noFill/>
          </a:ln>
        </p:spPr>
        <p:txBody>
          <a:bodyPr wrap="square" rtlCol="0">
            <a:spAutoFit/>
          </a:bodyPr>
          <a:lstStyle/>
          <a:p>
            <a:pPr algn="ctr"/>
            <a:r>
              <a:rPr lang="en-US" sz="975" b="1" dirty="0">
                <a:solidFill>
                  <a:srgbClr val="00C7B1"/>
                </a:solidFill>
                <a:latin typeface="Arial" charset="0"/>
                <a:ea typeface="Arial" charset="0"/>
                <a:cs typeface="Arial" charset="0"/>
              </a:rPr>
              <a:t>Note: </a:t>
            </a:r>
            <a:r>
              <a:rPr lang="en-US" sz="975" dirty="0">
                <a:solidFill>
                  <a:srgbClr val="00C7B1"/>
                </a:solidFill>
                <a:latin typeface="Arial" charset="0"/>
                <a:ea typeface="Arial" charset="0"/>
                <a:cs typeface="Arial" charset="0"/>
              </a:rPr>
              <a:t>neque in dignissim, and quet nis et umis varius.</a:t>
            </a:r>
          </a:p>
        </p:txBody>
      </p:sp>
      <p:sp>
        <p:nvSpPr>
          <p:cNvPr id="24" name="Oval 23"/>
          <p:cNvSpPr/>
          <p:nvPr/>
        </p:nvSpPr>
        <p:spPr>
          <a:xfrm>
            <a:off x="3976831" y="3683743"/>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A</a:t>
            </a:r>
          </a:p>
        </p:txBody>
      </p:sp>
      <p:sp>
        <p:nvSpPr>
          <p:cNvPr id="25" name="Oval 24"/>
          <p:cNvSpPr/>
          <p:nvPr/>
        </p:nvSpPr>
        <p:spPr>
          <a:xfrm>
            <a:off x="3976831" y="655312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B</a:t>
            </a:r>
          </a:p>
        </p:txBody>
      </p:sp>
      <p:sp>
        <p:nvSpPr>
          <p:cNvPr id="26" name="Oval 25"/>
          <p:cNvSpPr/>
          <p:nvPr/>
        </p:nvSpPr>
        <p:spPr>
          <a:xfrm>
            <a:off x="6640518" y="655312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C</a:t>
            </a:r>
          </a:p>
        </p:txBody>
      </p:sp>
    </p:spTree>
    <p:extLst>
      <p:ext uri="{BB962C8B-B14F-4D97-AF65-F5344CB8AC3E}">
        <p14:creationId xmlns:p14="http://schemas.microsoft.com/office/powerpoint/2010/main" val="8142323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p:sp>
      <p:sp>
        <p:nvSpPr>
          <p:cNvPr id="3" name="TextBox 2"/>
          <p:cNvSpPr txBox="1"/>
          <p:nvPr/>
        </p:nvSpPr>
        <p:spPr>
          <a:xfrm>
            <a:off x="265675" y="6045483"/>
            <a:ext cx="1381527" cy="553998"/>
          </a:xfrm>
          <a:prstGeom prst="rect">
            <a:avLst/>
          </a:prstGeom>
          <a:noFill/>
        </p:spPr>
        <p:txBody>
          <a:bodyPr wrap="square" rtlCol="0">
            <a:spAutoFit/>
          </a:bodyPr>
          <a:lstStyle/>
          <a:p>
            <a:r>
              <a:rPr lang="en-US" sz="1050" b="1" dirty="0">
                <a:solidFill>
                  <a:schemeClr val="bg1"/>
                </a:solidFill>
                <a:latin typeface="Arial" charset="0"/>
                <a:ea typeface="Arial" charset="0"/>
                <a:cs typeface="Arial" charset="0"/>
              </a:rPr>
              <a:t>Note: </a:t>
            </a:r>
            <a:r>
              <a:rPr lang="en-US" sz="975" dirty="0">
                <a:solidFill>
                  <a:schemeClr val="bg1"/>
                </a:solidFill>
                <a:latin typeface="Arial" charset="0"/>
                <a:ea typeface="Arial" charset="0"/>
                <a:cs typeface="Arial" charset="0"/>
              </a:rPr>
              <a:t>neque digni and in aliquet nisl </a:t>
            </a:r>
            <a:br>
              <a:rPr lang="en-US" sz="975" dirty="0">
                <a:solidFill>
                  <a:schemeClr val="bg1"/>
                </a:solidFill>
                <a:latin typeface="Arial" charset="0"/>
                <a:ea typeface="Arial" charset="0"/>
                <a:cs typeface="Arial" charset="0"/>
              </a:rPr>
            </a:br>
            <a:r>
              <a:rPr lang="en-US" sz="975" dirty="0">
                <a:solidFill>
                  <a:schemeClr val="bg1"/>
                </a:solidFill>
                <a:latin typeface="Arial" charset="0"/>
                <a:ea typeface="Arial" charset="0"/>
                <a:cs typeface="Arial" charset="0"/>
              </a:rPr>
              <a:t>et a umis varius.</a:t>
            </a:r>
          </a:p>
        </p:txBody>
      </p:sp>
      <p:sp>
        <p:nvSpPr>
          <p:cNvPr id="4" name="Arc 3"/>
          <p:cNvSpPr/>
          <p:nvPr/>
        </p:nvSpPr>
        <p:spPr>
          <a:xfrm rot="14652315" flipV="1">
            <a:off x="868885" y="5364920"/>
            <a:ext cx="1049348" cy="1247329"/>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Tree>
    <p:extLst>
      <p:ext uri="{BB962C8B-B14F-4D97-AF65-F5344CB8AC3E}">
        <p14:creationId xmlns:p14="http://schemas.microsoft.com/office/powerpoint/2010/main" val="272176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14"/>
          <p:cNvGraphicFramePr>
            <a:graphicFrameLocks noGrp="1"/>
          </p:cNvGraphicFramePr>
          <p:nvPr>
            <p:ph type="chart" sz="quarter" idx="16"/>
            <p:extLst>
              <p:ext uri="{D42A27DB-BD31-4B8C-83A1-F6EECF244321}">
                <p14:modId xmlns:p14="http://schemas.microsoft.com/office/powerpoint/2010/main" val="1665125249"/>
              </p:ext>
            </p:extLst>
          </p:nvPr>
        </p:nvGraphicFramePr>
        <p:xfrm>
          <a:off x="3823925" y="1450009"/>
          <a:ext cx="4791075" cy="4465638"/>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idx="1"/>
          </p:nvPr>
        </p:nvSpPr>
        <p:spPr/>
        <p:txBody>
          <a:bodyPr/>
          <a:lstStyle/>
          <a:p>
            <a:pPr lvl="0"/>
            <a:r>
              <a:rPr lang="en-US" dirty="0" smtClean="0"/>
              <a:t>Lorem ipsum dolor sit </a:t>
            </a:r>
            <a:r>
              <a:rPr lang="en-US" dirty="0" err="1" smtClean="0"/>
              <a:t>amet</a:t>
            </a:r>
            <a:r>
              <a:rPr lang="en-US" dirty="0" smtClean="0"/>
              <a:t>, </a:t>
            </a:r>
            <a:r>
              <a:rPr lang="en-US" dirty="0" err="1" smtClean="0"/>
              <a:t>consectet</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a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and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a:t>
            </a:r>
            <a:r>
              <a:rPr lang="en-US" dirty="0" smtClean="0"/>
              <a:t> and et </a:t>
            </a:r>
            <a:r>
              <a:rPr lang="en-US" dirty="0" err="1" smtClean="0"/>
              <a:t>scelerisque</a:t>
            </a:r>
            <a:r>
              <a:rPr lang="en-US" dirty="0" smtClean="0"/>
              <a:t>.</a:t>
            </a:r>
          </a:p>
          <a:p>
            <a:endParaRPr lang="en-US" dirty="0"/>
          </a:p>
        </p:txBody>
      </p:sp>
      <p:sp>
        <p:nvSpPr>
          <p:cNvPr id="7" name="Title 4"/>
          <p:cNvSpPr>
            <a:spLocks noGrp="1"/>
          </p:cNvSpPr>
          <p:nvPr>
            <p:ph type="title"/>
          </p:nvPr>
        </p:nvSpPr>
        <p:spPr/>
        <p:txBody>
          <a:bodyPr/>
          <a:lstStyle/>
          <a:p>
            <a:r>
              <a:rPr lang="en-US" dirty="0" smtClean="0"/>
              <a:t>Click to add title</a:t>
            </a:r>
            <a:endParaRPr lang="en-US" dirty="0"/>
          </a:p>
        </p:txBody>
      </p:sp>
      <p:sp>
        <p:nvSpPr>
          <p:cNvPr id="11" name="Rectangle 10"/>
          <p:cNvSpPr/>
          <p:nvPr/>
        </p:nvSpPr>
        <p:spPr>
          <a:xfrm>
            <a:off x="2022045" y="4585382"/>
            <a:ext cx="1540962" cy="843175"/>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2" name="Freeform 11"/>
          <p:cNvSpPr/>
          <p:nvPr/>
        </p:nvSpPr>
        <p:spPr>
          <a:xfrm>
            <a:off x="2121786" y="4694530"/>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3" name="Freeform 12"/>
          <p:cNvSpPr/>
          <p:nvPr/>
        </p:nvSpPr>
        <p:spPr>
          <a:xfrm rot="10800000">
            <a:off x="3328864" y="4707520"/>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4" name="TextBox 13"/>
          <p:cNvSpPr txBox="1"/>
          <p:nvPr/>
        </p:nvSpPr>
        <p:spPr>
          <a:xfrm>
            <a:off x="2199648" y="4747699"/>
            <a:ext cx="1182065" cy="542456"/>
          </a:xfrm>
          <a:prstGeom prst="rect">
            <a:avLst/>
          </a:prstGeom>
          <a:noFill/>
        </p:spPr>
        <p:txBody>
          <a:bodyPr wrap="square" rtlCol="0">
            <a:spAutoFit/>
          </a:bodyPr>
          <a:lstStyle/>
          <a:p>
            <a:pPr algn="ctr"/>
            <a:r>
              <a:rPr lang="en-US" sz="975" dirty="0">
                <a:solidFill>
                  <a:schemeClr val="bg1"/>
                </a:solidFill>
                <a:latin typeface="Arial" charset="0"/>
                <a:ea typeface="Arial" charset="0"/>
                <a:cs typeface="Arial" charset="0"/>
              </a:rPr>
              <a:t>neque dignissim, and in aliquet nisl </a:t>
            </a:r>
            <a:br>
              <a:rPr lang="en-US" sz="975" dirty="0">
                <a:solidFill>
                  <a:schemeClr val="bg1"/>
                </a:solidFill>
                <a:latin typeface="Arial" charset="0"/>
                <a:ea typeface="Arial" charset="0"/>
                <a:cs typeface="Arial" charset="0"/>
              </a:rPr>
            </a:br>
            <a:r>
              <a:rPr lang="en-US" sz="975" dirty="0">
                <a:solidFill>
                  <a:schemeClr val="bg1"/>
                </a:solidFill>
                <a:latin typeface="Arial" charset="0"/>
                <a:ea typeface="Arial" charset="0"/>
                <a:cs typeface="Arial" charset="0"/>
              </a:rPr>
              <a:t>et umis varius.</a:t>
            </a:r>
          </a:p>
        </p:txBody>
      </p:sp>
    </p:spTree>
    <p:extLst>
      <p:ext uri="{BB962C8B-B14F-4D97-AF65-F5344CB8AC3E}">
        <p14:creationId xmlns:p14="http://schemas.microsoft.com/office/powerpoint/2010/main" val="210276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1"/>
          <p:cNvSpPr txBox="1">
            <a:spLocks/>
          </p:cNvSpPr>
          <p:nvPr/>
        </p:nvSpPr>
        <p:spPr>
          <a:xfrm>
            <a:off x="425196" y="2185416"/>
            <a:ext cx="5461254" cy="933671"/>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50"/>
              </a:lnSpc>
              <a:buNone/>
            </a:pPr>
            <a:r>
              <a:rPr lang="en-US" sz="1350" spc="-38" dirty="0"/>
              <a:t>Copy and paste these graphic elements to give your presentation a touch of color. Only use the official UB brand color palette. For more information, please visit </a:t>
            </a:r>
            <a:r>
              <a:rPr lang="en-US" sz="1350" spc="-38" dirty="0">
                <a:solidFill>
                  <a:srgbClr val="828383"/>
                </a:solidFill>
                <a:hlinkClick r:id="rId2"/>
              </a:rPr>
              <a:t>www.buffalo.edu/brand/creative/color/color-palette</a:t>
            </a:r>
            <a:r>
              <a:rPr lang="en-US" sz="1350" spc="-38" dirty="0">
                <a:solidFill>
                  <a:srgbClr val="828383"/>
                </a:solidFill>
              </a:rPr>
              <a:t>.</a:t>
            </a:r>
          </a:p>
        </p:txBody>
      </p:sp>
      <p:sp>
        <p:nvSpPr>
          <p:cNvPr id="60" name="Arc 59"/>
          <p:cNvSpPr/>
          <p:nvPr/>
        </p:nvSpPr>
        <p:spPr>
          <a:xfrm rot="16200000" flipV="1">
            <a:off x="652403" y="3507219"/>
            <a:ext cx="1049348" cy="1247329"/>
          </a:xfrm>
          <a:prstGeom prst="arc">
            <a:avLst>
              <a:gd name="adj1" fmla="val 16200000"/>
              <a:gd name="adj2" fmla="val 4002257"/>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62" name="Oval 61"/>
          <p:cNvSpPr/>
          <p:nvPr/>
        </p:nvSpPr>
        <p:spPr>
          <a:xfrm>
            <a:off x="561889" y="431274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1</a:t>
            </a:r>
          </a:p>
        </p:txBody>
      </p:sp>
      <p:sp>
        <p:nvSpPr>
          <p:cNvPr id="71" name="Oval 70"/>
          <p:cNvSpPr/>
          <p:nvPr/>
        </p:nvSpPr>
        <p:spPr>
          <a:xfrm>
            <a:off x="918242" y="431274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2</a:t>
            </a:r>
          </a:p>
        </p:txBody>
      </p:sp>
      <p:sp>
        <p:nvSpPr>
          <p:cNvPr id="72" name="Oval 71"/>
          <p:cNvSpPr/>
          <p:nvPr/>
        </p:nvSpPr>
        <p:spPr>
          <a:xfrm>
            <a:off x="1274595" y="431274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3</a:t>
            </a:r>
          </a:p>
        </p:txBody>
      </p:sp>
      <p:sp>
        <p:nvSpPr>
          <p:cNvPr id="74" name="Oval 73"/>
          <p:cNvSpPr/>
          <p:nvPr/>
        </p:nvSpPr>
        <p:spPr>
          <a:xfrm>
            <a:off x="1630948" y="431274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4</a:t>
            </a:r>
          </a:p>
        </p:txBody>
      </p:sp>
      <p:sp>
        <p:nvSpPr>
          <p:cNvPr id="75" name="Oval 74"/>
          <p:cNvSpPr/>
          <p:nvPr/>
        </p:nvSpPr>
        <p:spPr>
          <a:xfrm>
            <a:off x="1987300" y="431274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5</a:t>
            </a:r>
          </a:p>
        </p:txBody>
      </p:sp>
      <p:sp>
        <p:nvSpPr>
          <p:cNvPr id="76" name="Oval 75"/>
          <p:cNvSpPr/>
          <p:nvPr/>
        </p:nvSpPr>
        <p:spPr>
          <a:xfrm>
            <a:off x="2343653" y="431274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6</a:t>
            </a:r>
          </a:p>
        </p:txBody>
      </p:sp>
      <p:sp>
        <p:nvSpPr>
          <p:cNvPr id="77" name="Oval 76"/>
          <p:cNvSpPr/>
          <p:nvPr/>
        </p:nvSpPr>
        <p:spPr>
          <a:xfrm>
            <a:off x="2700006" y="431274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7</a:t>
            </a:r>
          </a:p>
        </p:txBody>
      </p:sp>
      <p:sp>
        <p:nvSpPr>
          <p:cNvPr id="78" name="Oval 77"/>
          <p:cNvSpPr/>
          <p:nvPr/>
        </p:nvSpPr>
        <p:spPr>
          <a:xfrm>
            <a:off x="3056359" y="431274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8</a:t>
            </a:r>
          </a:p>
        </p:txBody>
      </p:sp>
      <p:sp>
        <p:nvSpPr>
          <p:cNvPr id="79" name="Oval 78"/>
          <p:cNvSpPr/>
          <p:nvPr/>
        </p:nvSpPr>
        <p:spPr>
          <a:xfrm>
            <a:off x="3412711" y="431274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9</a:t>
            </a:r>
          </a:p>
        </p:txBody>
      </p:sp>
      <p:sp>
        <p:nvSpPr>
          <p:cNvPr id="80" name="Oval 79"/>
          <p:cNvSpPr/>
          <p:nvPr/>
        </p:nvSpPr>
        <p:spPr>
          <a:xfrm>
            <a:off x="3769063" y="4312745"/>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0</a:t>
            </a:r>
          </a:p>
        </p:txBody>
      </p:sp>
      <p:sp>
        <p:nvSpPr>
          <p:cNvPr id="81" name="Oval 80"/>
          <p:cNvSpPr/>
          <p:nvPr/>
        </p:nvSpPr>
        <p:spPr>
          <a:xfrm>
            <a:off x="562451" y="4589979"/>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1</a:t>
            </a:r>
          </a:p>
        </p:txBody>
      </p:sp>
      <p:sp>
        <p:nvSpPr>
          <p:cNvPr id="82" name="Oval 81"/>
          <p:cNvSpPr/>
          <p:nvPr/>
        </p:nvSpPr>
        <p:spPr>
          <a:xfrm>
            <a:off x="918804" y="4589979"/>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2</a:t>
            </a:r>
          </a:p>
        </p:txBody>
      </p:sp>
      <p:sp>
        <p:nvSpPr>
          <p:cNvPr id="83" name="Oval 82"/>
          <p:cNvSpPr/>
          <p:nvPr/>
        </p:nvSpPr>
        <p:spPr>
          <a:xfrm>
            <a:off x="1275157" y="4589979"/>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3</a:t>
            </a:r>
          </a:p>
        </p:txBody>
      </p:sp>
      <p:sp>
        <p:nvSpPr>
          <p:cNvPr id="84" name="Oval 83"/>
          <p:cNvSpPr/>
          <p:nvPr/>
        </p:nvSpPr>
        <p:spPr>
          <a:xfrm>
            <a:off x="1631509" y="4589979"/>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4</a:t>
            </a:r>
          </a:p>
        </p:txBody>
      </p:sp>
      <p:sp>
        <p:nvSpPr>
          <p:cNvPr id="85" name="Oval 84"/>
          <p:cNvSpPr/>
          <p:nvPr/>
        </p:nvSpPr>
        <p:spPr>
          <a:xfrm>
            <a:off x="1987862" y="4589979"/>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5</a:t>
            </a:r>
          </a:p>
        </p:txBody>
      </p:sp>
      <p:sp>
        <p:nvSpPr>
          <p:cNvPr id="86" name="Oval 85"/>
          <p:cNvSpPr/>
          <p:nvPr/>
        </p:nvSpPr>
        <p:spPr>
          <a:xfrm>
            <a:off x="2344215" y="4589979"/>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6</a:t>
            </a:r>
          </a:p>
        </p:txBody>
      </p:sp>
      <p:sp>
        <p:nvSpPr>
          <p:cNvPr id="87" name="Oval 86"/>
          <p:cNvSpPr/>
          <p:nvPr/>
        </p:nvSpPr>
        <p:spPr>
          <a:xfrm>
            <a:off x="2700568" y="4589979"/>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7</a:t>
            </a:r>
          </a:p>
        </p:txBody>
      </p:sp>
      <p:sp>
        <p:nvSpPr>
          <p:cNvPr id="88" name="Oval 87"/>
          <p:cNvSpPr/>
          <p:nvPr/>
        </p:nvSpPr>
        <p:spPr>
          <a:xfrm>
            <a:off x="3056920" y="4589979"/>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8</a:t>
            </a:r>
          </a:p>
        </p:txBody>
      </p:sp>
      <p:sp>
        <p:nvSpPr>
          <p:cNvPr id="89" name="Oval 88"/>
          <p:cNvSpPr/>
          <p:nvPr/>
        </p:nvSpPr>
        <p:spPr>
          <a:xfrm>
            <a:off x="3413273" y="4589979"/>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9</a:t>
            </a:r>
          </a:p>
        </p:txBody>
      </p:sp>
      <p:sp>
        <p:nvSpPr>
          <p:cNvPr id="90" name="Oval 89"/>
          <p:cNvSpPr/>
          <p:nvPr/>
        </p:nvSpPr>
        <p:spPr>
          <a:xfrm>
            <a:off x="3769624" y="4589979"/>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0</a:t>
            </a:r>
          </a:p>
        </p:txBody>
      </p:sp>
      <p:sp>
        <p:nvSpPr>
          <p:cNvPr id="91" name="Arc 90"/>
          <p:cNvSpPr/>
          <p:nvPr/>
        </p:nvSpPr>
        <p:spPr>
          <a:xfrm rot="16200000" flipV="1">
            <a:off x="2357479" y="3507218"/>
            <a:ext cx="1049348" cy="1247329"/>
          </a:xfrm>
          <a:prstGeom prst="arc">
            <a:avLst>
              <a:gd name="adj1" fmla="val 16200000"/>
              <a:gd name="adj2" fmla="val 4002257"/>
            </a:avLst>
          </a:prstGeom>
          <a:ln w="20320">
            <a:solidFill>
              <a:srgbClr val="00C7B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92" name="Oval 91"/>
          <p:cNvSpPr/>
          <p:nvPr/>
        </p:nvSpPr>
        <p:spPr>
          <a:xfrm>
            <a:off x="561889" y="5109572"/>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A</a:t>
            </a:r>
          </a:p>
        </p:txBody>
      </p:sp>
      <p:sp>
        <p:nvSpPr>
          <p:cNvPr id="93" name="Oval 92"/>
          <p:cNvSpPr/>
          <p:nvPr/>
        </p:nvSpPr>
        <p:spPr>
          <a:xfrm>
            <a:off x="918242" y="5109572"/>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B</a:t>
            </a:r>
          </a:p>
        </p:txBody>
      </p:sp>
      <p:sp>
        <p:nvSpPr>
          <p:cNvPr id="94" name="Oval 93"/>
          <p:cNvSpPr/>
          <p:nvPr/>
        </p:nvSpPr>
        <p:spPr>
          <a:xfrm>
            <a:off x="1274595" y="5109572"/>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C</a:t>
            </a:r>
          </a:p>
        </p:txBody>
      </p:sp>
      <p:sp>
        <p:nvSpPr>
          <p:cNvPr id="95" name="Oval 94"/>
          <p:cNvSpPr/>
          <p:nvPr/>
        </p:nvSpPr>
        <p:spPr>
          <a:xfrm>
            <a:off x="1630948" y="5109572"/>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D</a:t>
            </a:r>
          </a:p>
        </p:txBody>
      </p:sp>
      <p:sp>
        <p:nvSpPr>
          <p:cNvPr id="96" name="Oval 95"/>
          <p:cNvSpPr/>
          <p:nvPr/>
        </p:nvSpPr>
        <p:spPr>
          <a:xfrm>
            <a:off x="1987300" y="5109572"/>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E</a:t>
            </a:r>
          </a:p>
        </p:txBody>
      </p:sp>
      <p:sp>
        <p:nvSpPr>
          <p:cNvPr id="97" name="Oval 96"/>
          <p:cNvSpPr/>
          <p:nvPr/>
        </p:nvSpPr>
        <p:spPr>
          <a:xfrm>
            <a:off x="2343653" y="5109572"/>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F</a:t>
            </a:r>
          </a:p>
        </p:txBody>
      </p:sp>
      <p:sp>
        <p:nvSpPr>
          <p:cNvPr id="98" name="Oval 97"/>
          <p:cNvSpPr/>
          <p:nvPr/>
        </p:nvSpPr>
        <p:spPr>
          <a:xfrm>
            <a:off x="2700006" y="5109572"/>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G</a:t>
            </a:r>
          </a:p>
        </p:txBody>
      </p:sp>
      <p:sp>
        <p:nvSpPr>
          <p:cNvPr id="99" name="Oval 98"/>
          <p:cNvSpPr/>
          <p:nvPr/>
        </p:nvSpPr>
        <p:spPr>
          <a:xfrm>
            <a:off x="3056359" y="5109572"/>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H</a:t>
            </a:r>
          </a:p>
        </p:txBody>
      </p:sp>
      <p:sp>
        <p:nvSpPr>
          <p:cNvPr id="100" name="Oval 99"/>
          <p:cNvSpPr/>
          <p:nvPr/>
        </p:nvSpPr>
        <p:spPr>
          <a:xfrm>
            <a:off x="3412711" y="5109572"/>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I</a:t>
            </a:r>
          </a:p>
        </p:txBody>
      </p:sp>
      <p:sp>
        <p:nvSpPr>
          <p:cNvPr id="101" name="Oval 100"/>
          <p:cNvSpPr/>
          <p:nvPr/>
        </p:nvSpPr>
        <p:spPr>
          <a:xfrm>
            <a:off x="3769063" y="5109572"/>
            <a:ext cx="167684" cy="167684"/>
          </a:xfrm>
          <a:prstGeom prst="ellipse">
            <a:avLst/>
          </a:prstGeom>
          <a:solidFill>
            <a:srgbClr val="00C7B1"/>
          </a:solidFill>
          <a:ln w="25400">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J</a:t>
            </a:r>
          </a:p>
        </p:txBody>
      </p:sp>
      <p:sp>
        <p:nvSpPr>
          <p:cNvPr id="102" name="Oval 101"/>
          <p:cNvSpPr/>
          <p:nvPr/>
        </p:nvSpPr>
        <p:spPr>
          <a:xfrm>
            <a:off x="561889" y="5376911"/>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A</a:t>
            </a:r>
          </a:p>
        </p:txBody>
      </p:sp>
      <p:sp>
        <p:nvSpPr>
          <p:cNvPr id="103" name="Oval 102"/>
          <p:cNvSpPr/>
          <p:nvPr/>
        </p:nvSpPr>
        <p:spPr>
          <a:xfrm>
            <a:off x="918242" y="5376911"/>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B</a:t>
            </a:r>
          </a:p>
        </p:txBody>
      </p:sp>
      <p:sp>
        <p:nvSpPr>
          <p:cNvPr id="104" name="Oval 103"/>
          <p:cNvSpPr/>
          <p:nvPr/>
        </p:nvSpPr>
        <p:spPr>
          <a:xfrm>
            <a:off x="1274595" y="5376911"/>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C</a:t>
            </a:r>
          </a:p>
        </p:txBody>
      </p:sp>
      <p:sp>
        <p:nvSpPr>
          <p:cNvPr id="105" name="Oval 104"/>
          <p:cNvSpPr/>
          <p:nvPr/>
        </p:nvSpPr>
        <p:spPr>
          <a:xfrm>
            <a:off x="1630948" y="5376911"/>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D</a:t>
            </a:r>
          </a:p>
        </p:txBody>
      </p:sp>
      <p:sp>
        <p:nvSpPr>
          <p:cNvPr id="106" name="Oval 105"/>
          <p:cNvSpPr/>
          <p:nvPr/>
        </p:nvSpPr>
        <p:spPr>
          <a:xfrm>
            <a:off x="1987300" y="5376911"/>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E</a:t>
            </a:r>
          </a:p>
        </p:txBody>
      </p:sp>
      <p:sp>
        <p:nvSpPr>
          <p:cNvPr id="107" name="Oval 106"/>
          <p:cNvSpPr/>
          <p:nvPr/>
        </p:nvSpPr>
        <p:spPr>
          <a:xfrm>
            <a:off x="2343653" y="5376911"/>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F</a:t>
            </a:r>
          </a:p>
        </p:txBody>
      </p:sp>
      <p:sp>
        <p:nvSpPr>
          <p:cNvPr id="108" name="Oval 107"/>
          <p:cNvSpPr/>
          <p:nvPr/>
        </p:nvSpPr>
        <p:spPr>
          <a:xfrm>
            <a:off x="2700006" y="5376911"/>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G</a:t>
            </a:r>
          </a:p>
        </p:txBody>
      </p:sp>
      <p:sp>
        <p:nvSpPr>
          <p:cNvPr id="109" name="Oval 108"/>
          <p:cNvSpPr/>
          <p:nvPr/>
        </p:nvSpPr>
        <p:spPr>
          <a:xfrm>
            <a:off x="3056359" y="5376911"/>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H</a:t>
            </a:r>
          </a:p>
        </p:txBody>
      </p:sp>
      <p:sp>
        <p:nvSpPr>
          <p:cNvPr id="110" name="Oval 109"/>
          <p:cNvSpPr/>
          <p:nvPr/>
        </p:nvSpPr>
        <p:spPr>
          <a:xfrm>
            <a:off x="3412711" y="5376911"/>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I</a:t>
            </a:r>
          </a:p>
        </p:txBody>
      </p:sp>
      <p:sp>
        <p:nvSpPr>
          <p:cNvPr id="111" name="Oval 110"/>
          <p:cNvSpPr/>
          <p:nvPr/>
        </p:nvSpPr>
        <p:spPr>
          <a:xfrm>
            <a:off x="3769063" y="5376911"/>
            <a:ext cx="167684" cy="167684"/>
          </a:xfrm>
          <a:prstGeom prst="ellipse">
            <a:avLst/>
          </a:prstGeom>
          <a:noFill/>
          <a:ln w="26543" cap="rnd">
            <a:solidFill>
              <a:srgbClr val="00C7B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rgbClr val="00C7B1"/>
                </a:solidFill>
                <a:latin typeface="Arial" charset="0"/>
                <a:ea typeface="Arial" charset="0"/>
                <a:cs typeface="Arial" charset="0"/>
              </a:rPr>
              <a:t>J</a:t>
            </a:r>
          </a:p>
        </p:txBody>
      </p:sp>
      <p:cxnSp>
        <p:nvCxnSpPr>
          <p:cNvPr id="112" name="Straight Arrow Connector 111"/>
          <p:cNvCxnSpPr/>
          <p:nvPr/>
        </p:nvCxnSpPr>
        <p:spPr>
          <a:xfrm>
            <a:off x="4606604" y="4018937"/>
            <a:ext cx="1680210" cy="0"/>
          </a:xfrm>
          <a:prstGeom prst="straightConnector1">
            <a:avLst/>
          </a:prstGeom>
          <a:ln w="20320">
            <a:solidFill>
              <a:srgbClr val="00C7B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566198" y="5004776"/>
            <a:ext cx="1699260" cy="612"/>
          </a:xfrm>
          <a:prstGeom prst="straightConnector1">
            <a:avLst/>
          </a:prstGeom>
          <a:ln w="20320">
            <a:solidFill>
              <a:srgbClr val="00C7B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4566198" y="5252110"/>
            <a:ext cx="1680210" cy="8354"/>
          </a:xfrm>
          <a:prstGeom prst="straightConnector1">
            <a:avLst/>
          </a:prstGeom>
          <a:ln w="20320">
            <a:solidFill>
              <a:srgbClr val="00C7B1"/>
            </a:solidFill>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4628173" y="4514557"/>
            <a:ext cx="1637285" cy="1352"/>
          </a:xfrm>
          <a:prstGeom prst="straightConnector1">
            <a:avLst/>
          </a:prstGeom>
          <a:ln w="20320">
            <a:solidFill>
              <a:srgbClr val="00C7B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6" name="Freeform 115"/>
          <p:cNvSpPr/>
          <p:nvPr/>
        </p:nvSpPr>
        <p:spPr>
          <a:xfrm>
            <a:off x="6840380" y="4983805"/>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17" name="Freeform 116"/>
          <p:cNvSpPr/>
          <p:nvPr/>
        </p:nvSpPr>
        <p:spPr>
          <a:xfrm rot="10800000">
            <a:off x="8047458" y="4996794"/>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18" name="TextBox 117"/>
          <p:cNvSpPr txBox="1"/>
          <p:nvPr/>
        </p:nvSpPr>
        <p:spPr>
          <a:xfrm>
            <a:off x="6840381" y="5021209"/>
            <a:ext cx="1336621" cy="542456"/>
          </a:xfrm>
          <a:prstGeom prst="rect">
            <a:avLst/>
          </a:prstGeom>
          <a:noFill/>
          <a:ln>
            <a:noFill/>
          </a:ln>
        </p:spPr>
        <p:txBody>
          <a:bodyPr wrap="square" rtlCol="0">
            <a:spAutoFit/>
          </a:bodyPr>
          <a:lstStyle/>
          <a:p>
            <a:pPr algn="ctr"/>
            <a:r>
              <a:rPr lang="en-US" sz="975" b="1" dirty="0">
                <a:solidFill>
                  <a:srgbClr val="00C7B1"/>
                </a:solidFill>
                <a:latin typeface="Arial" charset="0"/>
                <a:ea typeface="Arial" charset="0"/>
                <a:cs typeface="Arial" charset="0"/>
              </a:rPr>
              <a:t>Note: </a:t>
            </a:r>
            <a:r>
              <a:rPr lang="en-US" sz="975" dirty="0">
                <a:solidFill>
                  <a:srgbClr val="00C7B1"/>
                </a:solidFill>
                <a:latin typeface="Arial" charset="0"/>
                <a:ea typeface="Arial" charset="0"/>
                <a:cs typeface="Arial" charset="0"/>
              </a:rPr>
              <a:t>neque in dignissim, and quet nis et umis varius.</a:t>
            </a:r>
          </a:p>
        </p:txBody>
      </p:sp>
      <p:sp>
        <p:nvSpPr>
          <p:cNvPr id="119" name="Rectangle 118"/>
          <p:cNvSpPr/>
          <p:nvPr/>
        </p:nvSpPr>
        <p:spPr>
          <a:xfrm>
            <a:off x="6802280" y="3709845"/>
            <a:ext cx="1540962" cy="843175"/>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20" name="Freeform 119"/>
          <p:cNvSpPr/>
          <p:nvPr/>
        </p:nvSpPr>
        <p:spPr>
          <a:xfrm>
            <a:off x="6902021" y="3818994"/>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21" name="Freeform 120"/>
          <p:cNvSpPr/>
          <p:nvPr/>
        </p:nvSpPr>
        <p:spPr>
          <a:xfrm rot="10800000">
            <a:off x="8109099" y="3831983"/>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22" name="TextBox 121"/>
          <p:cNvSpPr txBox="1"/>
          <p:nvPr/>
        </p:nvSpPr>
        <p:spPr>
          <a:xfrm>
            <a:off x="6979883" y="3872162"/>
            <a:ext cx="1182065" cy="542456"/>
          </a:xfrm>
          <a:prstGeom prst="rect">
            <a:avLst/>
          </a:prstGeom>
          <a:noFill/>
        </p:spPr>
        <p:txBody>
          <a:bodyPr wrap="square" rtlCol="0">
            <a:spAutoFit/>
          </a:bodyPr>
          <a:lstStyle/>
          <a:p>
            <a:pPr algn="ctr"/>
            <a:r>
              <a:rPr lang="en-US" sz="975" dirty="0">
                <a:solidFill>
                  <a:schemeClr val="bg1"/>
                </a:solidFill>
                <a:latin typeface="Arial" charset="0"/>
                <a:ea typeface="Arial" charset="0"/>
                <a:cs typeface="Arial" charset="0"/>
              </a:rPr>
              <a:t>neque dignissim, and in aliquet nisl </a:t>
            </a:r>
            <a:br>
              <a:rPr lang="en-US" sz="975" dirty="0">
                <a:solidFill>
                  <a:schemeClr val="bg1"/>
                </a:solidFill>
                <a:latin typeface="Arial" charset="0"/>
                <a:ea typeface="Arial" charset="0"/>
                <a:cs typeface="Arial" charset="0"/>
              </a:rPr>
            </a:br>
            <a:r>
              <a:rPr lang="en-US" sz="975" dirty="0">
                <a:solidFill>
                  <a:schemeClr val="bg1"/>
                </a:solidFill>
                <a:latin typeface="Arial" charset="0"/>
                <a:ea typeface="Arial" charset="0"/>
                <a:cs typeface="Arial" charset="0"/>
              </a:rPr>
              <a:t>et umis varius.</a:t>
            </a:r>
          </a:p>
        </p:txBody>
      </p:sp>
      <p:cxnSp>
        <p:nvCxnSpPr>
          <p:cNvPr id="123" name="Straight Arrow Connector 122"/>
          <p:cNvCxnSpPr/>
          <p:nvPr/>
        </p:nvCxnSpPr>
        <p:spPr>
          <a:xfrm>
            <a:off x="4587554" y="4267402"/>
            <a:ext cx="1677904" cy="0"/>
          </a:xfrm>
          <a:prstGeom prst="straightConnector1">
            <a:avLst/>
          </a:prstGeom>
          <a:ln w="20320">
            <a:solidFill>
              <a:srgbClr val="00C7B1"/>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4599536" y="5507185"/>
            <a:ext cx="1644566" cy="612"/>
          </a:xfrm>
          <a:prstGeom prst="straightConnector1">
            <a:avLst/>
          </a:prstGeom>
          <a:ln w="20320">
            <a:solidFill>
              <a:srgbClr val="00C7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1" name="Title 2"/>
          <p:cNvSpPr txBox="1">
            <a:spLocks/>
          </p:cNvSpPr>
          <p:nvPr/>
        </p:nvSpPr>
        <p:spPr>
          <a:xfrm>
            <a:off x="425196" y="1316736"/>
            <a:ext cx="3398729" cy="868430"/>
          </a:xfrm>
          <a:prstGeom prst="rect">
            <a:avLst/>
          </a:prstGeom>
        </p:spPr>
        <p:txBody>
          <a:bodyPr anchor="b"/>
          <a:lstStyle>
            <a:lvl1pPr algn="l" defTabSz="685800" rtl="0" eaLnBrk="1" latinLnBrk="0" hangingPunct="1">
              <a:lnSpc>
                <a:spcPct val="90000"/>
              </a:lnSpc>
              <a:spcBef>
                <a:spcPct val="0"/>
              </a:spcBef>
              <a:buNone/>
              <a:defRPr sz="2250" b="0" kern="1200">
                <a:solidFill>
                  <a:schemeClr val="tx2"/>
                </a:solidFill>
                <a:latin typeface="+mj-lt"/>
                <a:ea typeface="Georgia" charset="0"/>
                <a:cs typeface="Georgia" charset="0"/>
              </a:defRPr>
            </a:lvl1pPr>
          </a:lstStyle>
          <a:p>
            <a:r>
              <a:rPr lang="en-US" smtClean="0"/>
              <a:t>Click to edit title</a:t>
            </a:r>
            <a:endParaRPr lang="en-US" dirty="0"/>
          </a:p>
        </p:txBody>
      </p:sp>
    </p:spTree>
    <p:extLst>
      <p:ext uri="{BB962C8B-B14F-4D97-AF65-F5344CB8AC3E}">
        <p14:creationId xmlns:p14="http://schemas.microsoft.com/office/powerpoint/2010/main" val="2199521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Sub-topic</a:t>
            </a:r>
            <a:endParaRPr lang="en-US" dirty="0"/>
          </a:p>
        </p:txBody>
      </p:sp>
      <p:sp>
        <p:nvSpPr>
          <p:cNvPr id="3" name="Title 2"/>
          <p:cNvSpPr>
            <a:spLocks noGrp="1"/>
          </p:cNvSpPr>
          <p:nvPr>
            <p:ph type="ctrTitle"/>
          </p:nvPr>
        </p:nvSpPr>
        <p:spPr/>
        <p:txBody>
          <a:bodyPr/>
          <a:lstStyle/>
          <a:p>
            <a:r>
              <a:rPr lang="en-US" dirty="0" smtClean="0"/>
              <a:t>Presentation</a:t>
            </a:r>
            <a:br>
              <a:rPr lang="en-US" dirty="0" smtClean="0"/>
            </a:br>
            <a:r>
              <a:rPr lang="en-US" dirty="0" smtClean="0"/>
              <a:t>title</a:t>
            </a:r>
            <a:endParaRPr lang="en-US" dirty="0"/>
          </a:p>
        </p:txBody>
      </p:sp>
    </p:spTree>
    <p:extLst>
      <p:ext uri="{BB962C8B-B14F-4D97-AF65-F5344CB8AC3E}">
        <p14:creationId xmlns:p14="http://schemas.microsoft.com/office/powerpoint/2010/main" val="7107786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Divider Slide</a:t>
            </a:r>
            <a:br>
              <a:rPr lang="en-US" dirty="0" smtClean="0"/>
            </a:br>
            <a:r>
              <a:rPr lang="en-US" dirty="0" smtClean="0"/>
              <a:t>Title</a:t>
            </a:r>
            <a:endParaRPr lang="en-US" dirty="0"/>
          </a:p>
        </p:txBody>
      </p:sp>
      <p:sp>
        <p:nvSpPr>
          <p:cNvPr id="3" name="Subtitle 2"/>
          <p:cNvSpPr>
            <a:spLocks noGrp="1"/>
          </p:cNvSpPr>
          <p:nvPr>
            <p:ph type="subTitle" idx="1"/>
          </p:nvPr>
        </p:nvSpPr>
        <p:spPr/>
        <p:txBody>
          <a:bodyPr/>
          <a:lstStyle/>
          <a:p>
            <a:r>
              <a:rPr lang="en-US" dirty="0" smtClean="0"/>
              <a:t>Section title</a:t>
            </a:r>
            <a:endParaRPr lang="en-US" dirty="0"/>
          </a:p>
        </p:txBody>
      </p:sp>
    </p:spTree>
    <p:extLst>
      <p:ext uri="{BB962C8B-B14F-4D97-AF65-F5344CB8AC3E}">
        <p14:creationId xmlns:p14="http://schemas.microsoft.com/office/powerpoint/2010/main" val="1076185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Divider Slide</a:t>
            </a:r>
            <a:br>
              <a:rPr lang="en-US" smtClean="0"/>
            </a:br>
            <a:r>
              <a:rPr lang="en-US" smtClean="0"/>
              <a:t>Title</a:t>
            </a:r>
            <a:endParaRPr lang="en-US" dirty="0"/>
          </a:p>
        </p:txBody>
      </p:sp>
      <p:sp>
        <p:nvSpPr>
          <p:cNvPr id="3" name="Subtitle 2"/>
          <p:cNvSpPr>
            <a:spLocks noGrp="1"/>
          </p:cNvSpPr>
          <p:nvPr>
            <p:ph type="subTitle" idx="1"/>
          </p:nvPr>
        </p:nvSpPr>
        <p:spPr/>
        <p:txBody>
          <a:bodyPr/>
          <a:lstStyle/>
          <a:p>
            <a:r>
              <a:rPr lang="en-US" smtClean="0"/>
              <a:t>Section Title</a:t>
            </a:r>
            <a:endParaRPr lang="en-US" dirty="0"/>
          </a:p>
        </p:txBody>
      </p:sp>
    </p:spTree>
    <p:extLst>
      <p:ext uri="{BB962C8B-B14F-4D97-AF65-F5344CB8AC3E}">
        <p14:creationId xmlns:p14="http://schemas.microsoft.com/office/powerpoint/2010/main" val="1991364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Em psum dolor sit amet, consectetur adipiscing elit. Mauris vehicula dui in neque dignissim, in aliquet nisl varius. Sed a erat ut magna vulputate feugiat. Quisque varius libero placerat erat lobortis congue. Integer a arcu vel ante bibendum scelerisque. Class aptent taciti sociosqu </a:t>
            </a:r>
            <a:r>
              <a:rPr lang="en-US" smtClean="0">
                <a:hlinkClick r:id="rId3"/>
              </a:rPr>
              <a:t>ad litora torquent.</a:t>
            </a:r>
            <a:endParaRPr lang="en-US" dirty="0"/>
          </a:p>
        </p:txBody>
      </p:sp>
      <p:sp>
        <p:nvSpPr>
          <p:cNvPr id="3" name="Title 2"/>
          <p:cNvSpPr>
            <a:spLocks noGrp="1"/>
          </p:cNvSpPr>
          <p:nvPr>
            <p:ph type="title"/>
          </p:nvPr>
        </p:nvSpPr>
        <p:spPr/>
        <p:txBody>
          <a:bodyPr/>
          <a:lstStyle/>
          <a:p>
            <a:r>
              <a:rPr lang="en-US" smtClean="0"/>
              <a:t>Click to edit title</a:t>
            </a:r>
            <a:endParaRPr lang="en-US" dirty="0"/>
          </a:p>
        </p:txBody>
      </p:sp>
      <p:sp>
        <p:nvSpPr>
          <p:cNvPr id="4" name="Arc 3"/>
          <p:cNvSpPr/>
          <p:nvPr/>
        </p:nvSpPr>
        <p:spPr>
          <a:xfrm rot="21073004">
            <a:off x="3399474" y="3438481"/>
            <a:ext cx="1049348" cy="1247329"/>
          </a:xfrm>
          <a:prstGeom prst="arc">
            <a:avLst>
              <a:gd name="adj1" fmla="val 16200000"/>
              <a:gd name="adj2" fmla="val 1264430"/>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5" name="Freeform 4"/>
          <p:cNvSpPr/>
          <p:nvPr/>
        </p:nvSpPr>
        <p:spPr>
          <a:xfrm>
            <a:off x="3773929" y="4232291"/>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 name="Freeform 5"/>
          <p:cNvSpPr/>
          <p:nvPr/>
        </p:nvSpPr>
        <p:spPr>
          <a:xfrm rot="10800000">
            <a:off x="4981007" y="4245280"/>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a:solidFill>
              <a:srgbClr val="00C7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7" name="TextBox 6"/>
          <p:cNvSpPr txBox="1"/>
          <p:nvPr/>
        </p:nvSpPr>
        <p:spPr>
          <a:xfrm>
            <a:off x="3773929" y="4269695"/>
            <a:ext cx="1336621" cy="542456"/>
          </a:xfrm>
          <a:prstGeom prst="rect">
            <a:avLst/>
          </a:prstGeom>
          <a:noFill/>
          <a:ln>
            <a:noFill/>
          </a:ln>
        </p:spPr>
        <p:txBody>
          <a:bodyPr wrap="square" rtlCol="0">
            <a:spAutoFit/>
          </a:bodyPr>
          <a:lstStyle/>
          <a:p>
            <a:pPr algn="ctr"/>
            <a:r>
              <a:rPr lang="en-US" sz="975" b="1" dirty="0">
                <a:solidFill>
                  <a:srgbClr val="00C7B1"/>
                </a:solidFill>
                <a:latin typeface="Arial" charset="0"/>
                <a:ea typeface="Arial" charset="0"/>
                <a:cs typeface="Arial" charset="0"/>
              </a:rPr>
              <a:t>Note: </a:t>
            </a:r>
            <a:r>
              <a:rPr lang="en-US" sz="975" dirty="0">
                <a:solidFill>
                  <a:srgbClr val="00C7B1"/>
                </a:solidFill>
                <a:latin typeface="Arial" charset="0"/>
                <a:ea typeface="Arial" charset="0"/>
                <a:cs typeface="Arial" charset="0"/>
              </a:rPr>
              <a:t>neque in dignissim, and quet nis et umis varius.</a:t>
            </a:r>
          </a:p>
        </p:txBody>
      </p:sp>
    </p:spTree>
    <p:extLst>
      <p:ext uri="{BB962C8B-B14F-4D97-AF65-F5344CB8AC3E}">
        <p14:creationId xmlns:p14="http://schemas.microsoft.com/office/powerpoint/2010/main" val="438157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lvl="0"/>
            <a:r>
              <a:rPr lang="en-US" smtClean="0"/>
              <a:t>Lorem ipsum dolor sit amet, punit et consectetur adipiscing elit. Mauris and vehicula dui in neque dignissim, in nisl varius. Sed and erat ut magna vulputate feugiat. Quisque varius libero placerat erat lobortis congue. Integer a arcu vel  aante bibendum scelerisque. aliquet in vulputate feugiat. Quisque varius.</a:t>
            </a:r>
            <a:endParaRPr lang="en-US" dirty="0"/>
          </a:p>
        </p:txBody>
      </p:sp>
      <p:sp>
        <p:nvSpPr>
          <p:cNvPr id="3" name="Text Placeholder 2"/>
          <p:cNvSpPr>
            <a:spLocks noGrp="1"/>
          </p:cNvSpPr>
          <p:nvPr>
            <p:ph type="body" idx="11"/>
          </p:nvPr>
        </p:nvSpPr>
        <p:spPr/>
        <p:txBody>
          <a:bodyPr/>
          <a:lstStyle/>
          <a:p>
            <a:pPr lvl="0"/>
            <a:r>
              <a:rPr lang="en-US" smtClean="0"/>
              <a:t>Etiam molestie velit vitae dolor and a euismod, sit amet finibus risus mattis. In ornare convallis velit vitae cursus. Integer egestas sit amet mi vehicula sollicitudin. Pellentesque habitant a malesuada fames ac turpis.</a:t>
            </a:r>
            <a:endParaRPr lang="en-US" dirty="0"/>
          </a:p>
        </p:txBody>
      </p:sp>
      <p:sp>
        <p:nvSpPr>
          <p:cNvPr id="4" name="Title 3"/>
          <p:cNvSpPr>
            <a:spLocks noGrp="1"/>
          </p:cNvSpPr>
          <p:nvPr>
            <p:ph type="title"/>
          </p:nvPr>
        </p:nvSpPr>
        <p:spPr/>
        <p:txBody>
          <a:bodyPr/>
          <a:lstStyle/>
          <a:p>
            <a:r>
              <a:rPr lang="en-US" smtClean="0"/>
              <a:t>Click to edit title</a:t>
            </a:r>
            <a:endParaRPr lang="en-US" dirty="0"/>
          </a:p>
        </p:txBody>
      </p:sp>
    </p:spTree>
    <p:extLst>
      <p:ext uri="{BB962C8B-B14F-4D97-AF65-F5344CB8AC3E}">
        <p14:creationId xmlns:p14="http://schemas.microsoft.com/office/powerpoint/2010/main" val="19388882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smtClean="0"/>
              <a:t>Lorem ipsum dolor amet, consectetur adipiscing elit.</a:t>
            </a:r>
          </a:p>
          <a:p>
            <a:r>
              <a:rPr lang="en-US" smtClean="0"/>
              <a:t>Quisque ac orci in and turpis and dapibus sagittis.</a:t>
            </a:r>
          </a:p>
          <a:p>
            <a:r>
              <a:rPr lang="en-US" smtClean="0"/>
              <a:t>Donec vitae justo et neque mollis un consectetur.</a:t>
            </a:r>
          </a:p>
          <a:p>
            <a:r>
              <a:rPr lang="en-US" smtClean="0"/>
              <a:t>Etiam aliquet ex sed bibendum et consequat.</a:t>
            </a:r>
          </a:p>
          <a:p>
            <a:r>
              <a:rPr lang="en-US" smtClean="0"/>
              <a:t>Cras lacinia est ac elit dignissim varius.</a:t>
            </a:r>
          </a:p>
          <a:p>
            <a:r>
              <a:rPr lang="en-US" smtClean="0"/>
              <a:t>Duis sit amet odio facilisis turpis elit placerat.</a:t>
            </a:r>
          </a:p>
          <a:p>
            <a:r>
              <a:rPr lang="en-US" smtClean="0"/>
              <a:t>Justo et neque odio facilisis turpis placerat.</a:t>
            </a:r>
            <a:endParaRPr lang="en-US" dirty="0"/>
          </a:p>
        </p:txBody>
      </p:sp>
      <p:sp>
        <p:nvSpPr>
          <p:cNvPr id="3" name="Title 2"/>
          <p:cNvSpPr>
            <a:spLocks noGrp="1"/>
          </p:cNvSpPr>
          <p:nvPr>
            <p:ph type="title"/>
          </p:nvPr>
        </p:nvSpPr>
        <p:spPr/>
        <p:txBody>
          <a:bodyPr/>
          <a:lstStyle/>
          <a:p>
            <a:r>
              <a:rPr lang="en-US" smtClean="0"/>
              <a:t>Click to edit title</a:t>
            </a:r>
            <a:endParaRPr lang="en-US" dirty="0"/>
          </a:p>
        </p:txBody>
      </p:sp>
    </p:spTree>
    <p:extLst>
      <p:ext uri="{BB962C8B-B14F-4D97-AF65-F5344CB8AC3E}">
        <p14:creationId xmlns:p14="http://schemas.microsoft.com/office/powerpoint/2010/main" val="383790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lvl="0"/>
            <a:r>
              <a:rPr lang="en-US" smtClean="0"/>
              <a:t>CLICK TO EDIT MASTER TEXT STYLES</a:t>
            </a:r>
          </a:p>
          <a:p>
            <a:pPr lvl="1"/>
            <a:r>
              <a:rPr lang="en-US" smtClean="0"/>
              <a:t>Second level text</a:t>
            </a:r>
          </a:p>
          <a:p>
            <a:pPr lvl="2"/>
            <a:r>
              <a:rPr lang="en-US" smtClean="0"/>
              <a:t>Third level</a:t>
            </a:r>
          </a:p>
          <a:p>
            <a:pPr lvl="1"/>
            <a:r>
              <a:rPr lang="en-US" smtClean="0"/>
              <a:t>Second level text</a:t>
            </a:r>
          </a:p>
          <a:p>
            <a:pPr lvl="2"/>
            <a:r>
              <a:rPr lang="en-US" smtClean="0"/>
              <a:t>Third level</a:t>
            </a:r>
          </a:p>
          <a:p>
            <a:pPr lvl="0"/>
            <a:r>
              <a:rPr lang="en-US" smtClean="0"/>
              <a:t>CLICK TO EDIT MASTER TEXT STYLES</a:t>
            </a:r>
          </a:p>
          <a:p>
            <a:pPr lvl="1"/>
            <a:r>
              <a:rPr lang="en-US" smtClean="0"/>
              <a:t>Second level text </a:t>
            </a:r>
          </a:p>
          <a:p>
            <a:pPr lvl="2"/>
            <a:r>
              <a:rPr lang="en-US" smtClean="0"/>
              <a:t>Third level</a:t>
            </a:r>
          </a:p>
          <a:p>
            <a:pPr lvl="2"/>
            <a:r>
              <a:rPr lang="en-US" smtClean="0"/>
              <a:t>Third level</a:t>
            </a:r>
            <a:endParaRPr lang="en-US" dirty="0"/>
          </a:p>
        </p:txBody>
      </p:sp>
      <p:sp>
        <p:nvSpPr>
          <p:cNvPr id="2" name="Title 1"/>
          <p:cNvSpPr>
            <a:spLocks noGrp="1"/>
          </p:cNvSpPr>
          <p:nvPr>
            <p:ph type="title"/>
          </p:nvPr>
        </p:nvSpPr>
        <p:spPr/>
        <p:txBody>
          <a:bodyPr/>
          <a:lstStyle/>
          <a:p>
            <a:r>
              <a:rPr lang="en-US" smtClean="0"/>
              <a:t>Click to edit title</a:t>
            </a:r>
            <a:endParaRPr lang="en-US" dirty="0"/>
          </a:p>
        </p:txBody>
      </p:sp>
    </p:spTree>
    <p:extLst>
      <p:ext uri="{BB962C8B-B14F-4D97-AF65-F5344CB8AC3E}">
        <p14:creationId xmlns:p14="http://schemas.microsoft.com/office/powerpoint/2010/main" val="17289863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mtClean="0"/>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p>
          <a:p>
            <a:endParaRPr lang="en-US" dirty="0"/>
          </a:p>
        </p:txBody>
      </p:sp>
      <p:sp>
        <p:nvSpPr>
          <p:cNvPr id="3" name="Title 2"/>
          <p:cNvSpPr>
            <a:spLocks noGrp="1"/>
          </p:cNvSpPr>
          <p:nvPr>
            <p:ph type="title"/>
          </p:nvPr>
        </p:nvSpPr>
        <p:spPr/>
        <p:txBody>
          <a:bodyPr/>
          <a:lstStyle/>
          <a:p>
            <a:r>
              <a:rPr lang="en-US" smtClean="0"/>
              <a:t>Click to edit title</a:t>
            </a:r>
            <a:endParaRPr lang="en-US" dirty="0"/>
          </a:p>
        </p:txBody>
      </p:sp>
      <p:sp>
        <p:nvSpPr>
          <p:cNvPr id="13" name="Picture Placeholder 12"/>
          <p:cNvSpPr>
            <a:spLocks noGrp="1"/>
          </p:cNvSpPr>
          <p:nvPr>
            <p:ph type="pic" idx="13"/>
          </p:nvPr>
        </p:nvSpPr>
        <p:spPr/>
      </p:sp>
      <p:sp>
        <p:nvSpPr>
          <p:cNvPr id="5" name="Arc 4"/>
          <p:cNvSpPr/>
          <p:nvPr/>
        </p:nvSpPr>
        <p:spPr>
          <a:xfrm rot="14218706" flipV="1">
            <a:off x="3228309" y="4303871"/>
            <a:ext cx="1049348" cy="1247329"/>
          </a:xfrm>
          <a:prstGeom prst="arc">
            <a:avLst>
              <a:gd name="adj1" fmla="val 16200000"/>
              <a:gd name="adj2" fmla="val 4002257"/>
            </a:avLst>
          </a:prstGeom>
          <a:ln w="20320">
            <a:solidFill>
              <a:srgbClr val="00C7B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6" name="TextBox 5"/>
          <p:cNvSpPr txBox="1"/>
          <p:nvPr/>
        </p:nvSpPr>
        <p:spPr>
          <a:xfrm>
            <a:off x="2548105" y="5082070"/>
            <a:ext cx="1381527" cy="553998"/>
          </a:xfrm>
          <a:prstGeom prst="rect">
            <a:avLst/>
          </a:prstGeom>
          <a:noFill/>
        </p:spPr>
        <p:txBody>
          <a:bodyPr wrap="square" rtlCol="0">
            <a:spAutoFit/>
          </a:bodyPr>
          <a:lstStyle/>
          <a:p>
            <a:r>
              <a:rPr lang="en-US" sz="1050" b="1" dirty="0">
                <a:solidFill>
                  <a:srgbClr val="00C7B1"/>
                </a:solidFill>
                <a:latin typeface="Arial" charset="0"/>
                <a:ea typeface="Arial" charset="0"/>
                <a:cs typeface="Arial" charset="0"/>
              </a:rPr>
              <a:t>Note: </a:t>
            </a:r>
            <a:r>
              <a:rPr lang="en-US" sz="975" dirty="0">
                <a:solidFill>
                  <a:srgbClr val="00C7B1"/>
                </a:solidFill>
                <a:latin typeface="Arial" charset="0"/>
                <a:ea typeface="Arial" charset="0"/>
                <a:cs typeface="Arial" charset="0"/>
              </a:rPr>
              <a:t>neque digni and in aliquet nisl </a:t>
            </a:r>
            <a:br>
              <a:rPr lang="en-US" sz="975" dirty="0">
                <a:solidFill>
                  <a:srgbClr val="00C7B1"/>
                </a:solidFill>
                <a:latin typeface="Arial" charset="0"/>
                <a:ea typeface="Arial" charset="0"/>
                <a:cs typeface="Arial" charset="0"/>
              </a:rPr>
            </a:br>
            <a:r>
              <a:rPr lang="en-US" sz="975" dirty="0">
                <a:solidFill>
                  <a:srgbClr val="00C7B1"/>
                </a:solidFill>
                <a:latin typeface="Arial" charset="0"/>
                <a:ea typeface="Arial" charset="0"/>
                <a:cs typeface="Arial" charset="0"/>
              </a:rPr>
              <a:t>et a umis varius.</a:t>
            </a:r>
          </a:p>
        </p:txBody>
      </p:sp>
    </p:spTree>
    <p:extLst>
      <p:ext uri="{BB962C8B-B14F-4D97-AF65-F5344CB8AC3E}">
        <p14:creationId xmlns:p14="http://schemas.microsoft.com/office/powerpoint/2010/main" val="1009827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2215</TotalTime>
  <Words>590</Words>
  <Application>Microsoft Macintosh PowerPoint</Application>
  <PresentationFormat>On-screen Show (4:3)</PresentationFormat>
  <Paragraphs>92</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Georgia</vt:lpstr>
      <vt:lpstr>LucidaGrande</vt:lpstr>
      <vt:lpstr>Arial</vt:lpstr>
      <vt:lpstr>UB Powerpoint Template</vt:lpstr>
      <vt:lpstr>Presentation title </vt:lpstr>
      <vt:lpstr>Presentation title</vt:lpstr>
      <vt:lpstr>Divider Slide Title</vt:lpstr>
      <vt:lpstr>Divider Slide Title</vt:lpstr>
      <vt:lpstr>Click to edit title</vt:lpstr>
      <vt:lpstr>Click to edit title</vt:lpstr>
      <vt:lpstr>Click to edit title</vt:lpstr>
      <vt:lpstr>Click to edit title</vt:lpstr>
      <vt:lpstr>Click to edit title</vt:lpstr>
      <vt:lpstr>Click to edit title</vt:lpstr>
      <vt:lpstr>PowerPoint Presentation</vt:lpstr>
      <vt:lpstr>Click to add title</vt:lpstr>
      <vt:lpstr>PowerPoint Presentation</vt:lpstr>
    </vt:vector>
  </TitlesOfParts>
  <Manager/>
  <Company/>
  <LinksUpToDate>false</LinksUpToDate>
  <SharedDoc>false</SharedDoc>
  <HyperlinkBase/>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198</cp:revision>
  <cp:lastPrinted>2016-07-18T17:32:49Z</cp:lastPrinted>
  <dcterms:created xsi:type="dcterms:W3CDTF">2016-06-28T14:05:07Z</dcterms:created>
  <dcterms:modified xsi:type="dcterms:W3CDTF">2016-11-01T15:55:09Z</dcterms:modified>
  <cp:category/>
</cp:coreProperties>
</file>